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0" r:id="rId4"/>
    <p:sldId id="257" r:id="rId5"/>
    <p:sldId id="261" r:id="rId6"/>
    <p:sldId id="262" r:id="rId7"/>
    <p:sldId id="258" r:id="rId8"/>
    <p:sldId id="259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napToObjects="1" showGuides="1">
      <p:cViewPr varScale="1">
        <p:scale>
          <a:sx n="90" d="100"/>
          <a:sy n="90" d="100"/>
        </p:scale>
        <p:origin x="5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E1C9-25F0-EF47-A5D9-74DC508C1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sz="4400" dirty="0"/>
              <a:t>CENTER ZELENIH TEHNOLOGIJ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9132F-F830-6644-BFF6-6E4F886A1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I" dirty="0"/>
              <a:t>MESTNI SVET MESTNE OBČINE NOVA GORICA</a:t>
            </a:r>
          </a:p>
          <a:p>
            <a:r>
              <a:rPr lang="en-SI" dirty="0"/>
              <a:t>10.2.2022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7B13F6C-8A28-F24F-A976-C07701D5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736" y="2867942"/>
            <a:ext cx="1342607" cy="12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A53-A2C1-7141-85F3-55404846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ŽE VZPOSTAVLJENO SODELOVANJE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26095-3BAB-CA43-987F-CCB30612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>
                <a:latin typeface="Calibri Light" panose="020F0302020204030204" pitchFamily="34" charset="0"/>
                <a:cs typeface="Calibri Light" panose="020F0302020204030204" pitchFamily="34" charset="0"/>
              </a:rPr>
              <a:t>SALONIT ANHOVO – cementarna brez emisij, vzpostavitev proizvodnje zelenega vodika in vodikova črpalka</a:t>
            </a:r>
          </a:p>
          <a:p>
            <a:r>
              <a:rPr lang="en-SI" dirty="0">
                <a:latin typeface="Calibri Light" panose="020F0302020204030204" pitchFamily="34" charset="0"/>
                <a:cs typeface="Calibri Light" panose="020F0302020204030204" pitchFamily="34" charset="0"/>
              </a:rPr>
              <a:t>ECUBES – koridor brezemisijske mobilnosti in vzpostavitev vodikove doline</a:t>
            </a:r>
          </a:p>
          <a:p>
            <a:r>
              <a:rPr lang="en-SI" dirty="0">
                <a:latin typeface="Calibri Light" panose="020F0302020204030204" pitchFamily="34" charset="0"/>
                <a:cs typeface="Calibri Light" panose="020F0302020204030204" pitchFamily="34" charset="0"/>
              </a:rPr>
              <a:t>Klet Brda in Klet Vipava -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Razvoj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trajnostnih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pristopov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pridelavi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predelavi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uporabljenih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surovin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rastlinskega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izvora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Zavod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COBIK -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Projekt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modularnega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sončnega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generatorja</a:t>
            </a:r>
            <a:endParaRPr lang="en-S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SI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63482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6085-FA31-4D4D-B821-4C6A9CB2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38B75-225B-6241-BDB5-8A9B1F49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endParaRPr lang="en-SI" dirty="0"/>
          </a:p>
          <a:p>
            <a:pPr marL="0" indent="0" algn="ctr">
              <a:buNone/>
            </a:pPr>
            <a:r>
              <a:rPr lang="en-SI" dirty="0"/>
              <a:t>Hvala za pozornos.</a:t>
            </a:r>
          </a:p>
        </p:txBody>
      </p:sp>
    </p:spTree>
    <p:extLst>
      <p:ext uri="{BB962C8B-B14F-4D97-AF65-F5344CB8AC3E}">
        <p14:creationId xmlns:p14="http://schemas.microsoft.com/office/powerpoint/2010/main" val="40636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40F-C2DE-1345-BF7A-613ECEC0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PRETEKLE AKTIVNOSTI 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DC32-4E03-8843-B017-B6C4AFB7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2847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Center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Zelenih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Tehnologij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(CZT) se je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razvil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iz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predloga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UNG, po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potrebi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takega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centra v Novi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Gorici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tesni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povezavi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z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raziskovalnim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delom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UNG.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UNG in MONG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podpisali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pismo o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nameri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za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skupno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vzpostavitev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centra.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UNG in MONG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se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povezali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z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zasebnim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sektorjem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glede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preverjanja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možnosti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načina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javno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zasebnega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sodelovanja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MONG in UNG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project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predstavila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več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srečanjih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z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državno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administracijo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(MGTR, MIZŠ,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predsednik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vlade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Pripravljena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prva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osnovna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verzija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poslovnega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načrta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UNG se je v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kontekstu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projekta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prijavil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Evropski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razpis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TWINING,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kjer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EU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zagotovavlja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15M€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finančnih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sredstev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Rezultate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pričakujemo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naslednji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dneh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strani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UNG je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zadolžen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prorektor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dr.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Matjaž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Valant. S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strani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MONG pa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razvojni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oddelek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08B801-5FF1-9D4E-9C98-309A3530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823" y="900330"/>
            <a:ext cx="876300" cy="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40F-C2DE-1345-BF7A-613ECEC0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CILJI, KI SI JIH ZASTAVLJA EVROPA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DC32-4E03-8843-B017-B6C4AFB7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78" y="2358388"/>
            <a:ext cx="3386069" cy="4042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Potrebno je drastično zmanjšanje emisij do leta 2050.</a:t>
            </a:r>
          </a:p>
          <a:p>
            <a:pPr marL="0" indent="0">
              <a:buNone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Pri razmišljanjih o zmanjšanju emisij smo se usmerili v načine kako bomo mi kot MONG lahko zagotovili naš prispevek k tem ciljem.</a:t>
            </a:r>
          </a:p>
          <a:p>
            <a:pPr marL="0" indent="0">
              <a:buNone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Eden ključnih pristopov je vzpostavitev operativne entitete, ki se rezultira v CZT.</a:t>
            </a:r>
            <a:endParaRPr lang="en-SI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928D3F8-5A9F-3147-9DAD-47C3CC13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065" y="900330"/>
            <a:ext cx="876300" cy="786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AE943-AB0F-A14C-9AB6-9B44BADD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492" y="1979407"/>
            <a:ext cx="8305508" cy="48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40F-C2DE-1345-BF7A-613ECEC0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KAJ JE CENTER ZELENIH TEHNOLOGIJ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DC32-4E03-8843-B017-B6C4AFB7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91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Center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Zelenih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Tehnologij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(CZT)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podrazumeva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tako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potrebno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infrastrukturo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tudi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strokovno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izobraževalno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administrativno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podporo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prenosu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zelenih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trajnostnih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inovacij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industrijo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kmetijstvo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urbano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naravno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okolje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Tukaj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govorimo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tako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tehničnih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inovacijah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tudi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družbenih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inovacija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</a:p>
          <a:p>
            <a:pPr marL="0" indent="0">
              <a:buNone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Cilj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CZT je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ustvariti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center,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predstavljal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osrednje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slovensko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stičišče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za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aktivnosti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povezane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z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uveljavljanjem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trajnostnega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razvoja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 ta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namen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želi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CZT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združiti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obstoječe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industrijske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družbene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potenciale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se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uveljaviti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osrednji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center za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razvoj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implementacijo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zelenih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tehnologij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Južni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Srednji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Evropi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S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08B801-5FF1-9D4E-9C98-309A3530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823" y="900330"/>
            <a:ext cx="876300" cy="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40F-C2DE-1345-BF7A-613ECEC0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KAJ JE CENTER ZELENIH TEHNOLOGIJ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DC32-4E03-8843-B017-B6C4AFB7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91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Sklopi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aktivnosti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CZT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bodo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vključevali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raziskovalno-razvojno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dejavnost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strogo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aplikativno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industrijsko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usmerjena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končnim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ciljem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prenosa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dosežkov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proizvodnjo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oziroma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komercializacija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produkta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finančno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tehnološko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podporo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inovativnim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tehnološkim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idejam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kar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podprto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tehnoloških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skavtingom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podpornimi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službami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so IPR, PR in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projektne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pisarne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izobraževalno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dejavnost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SI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08B801-5FF1-9D4E-9C98-309A3530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823" y="900330"/>
            <a:ext cx="876300" cy="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40F-C2DE-1345-BF7A-613ECEC0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KAKO JE MONG POVEZAN Z CZT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DC32-4E03-8843-B017-B6C4AFB7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91805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Podpisan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sporazum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z UNG o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skupnih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aktivnostih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za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razvoj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CZT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MONG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nastopa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pospeševalec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vključevanja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drugih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deležnikov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v CZT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MONG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sodeluje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vzpostavitvi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pravnega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statusa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CZT</a:t>
            </a:r>
          </a:p>
          <a:p>
            <a:r>
              <a:rPr lang="en-S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MONG pripravlja izhodišča za umestitev infrastrukture v območje občine</a:t>
            </a:r>
          </a:p>
          <a:p>
            <a:r>
              <a:rPr lang="en-S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MONG pripravlja umeščenost CZT v državne dokumente</a:t>
            </a:r>
          </a:p>
          <a:p>
            <a:r>
              <a:rPr lang="en-S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MONG izvaja druge aktivnosti, ki so v skladu z njeno javno službo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08B801-5FF1-9D4E-9C98-309A3530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823" y="900330"/>
            <a:ext cx="876300" cy="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7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40F-C2DE-1345-BF7A-613ECEC0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POMEN CENTRA ZA MESTNO OBČINO NOVA GORICA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DC32-4E03-8843-B017-B6C4AFB7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Podporno okolje pri vpenjanju zelenih tehnologij v območje MONG</a:t>
            </a:r>
          </a:p>
          <a:p>
            <a:pPr>
              <a:lnSpc>
                <a:spcPct val="100000"/>
              </a:lnSpc>
            </a:pPr>
            <a:r>
              <a:rPr lang="sl-SI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CZT bo mednarodni center za razvoj tehnologij zelenega prehoda</a:t>
            </a:r>
          </a:p>
          <a:p>
            <a:pPr>
              <a:lnSpc>
                <a:spcPct val="100000"/>
              </a:lnSpc>
            </a:pPr>
            <a:r>
              <a:rPr lang="sl-SI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CZT bo generator novih zaposlitev in novih kadrov potrebnih za zeleni prehod v širšem čezmejnem prostoru</a:t>
            </a:r>
          </a:p>
          <a:p>
            <a:pPr>
              <a:lnSpc>
                <a:spcPct val="100000"/>
              </a:lnSpc>
            </a:pPr>
            <a:r>
              <a:rPr lang="sl-SI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CZT bo generator novih podjetij za potrebe zelenega prehoda</a:t>
            </a:r>
          </a:p>
          <a:p>
            <a:pPr>
              <a:lnSpc>
                <a:spcPct val="100000"/>
              </a:lnSpc>
            </a:pPr>
            <a:r>
              <a:rPr lang="sl-SI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 centrom MONG in čezmejna regija pridobi širšo mednarodno prepoznavnost kot eden vodilnih tehnoloških centrov EU za zeleni prehod</a:t>
            </a:r>
          </a:p>
          <a:p>
            <a:pPr>
              <a:lnSpc>
                <a:spcPct val="100000"/>
              </a:lnSpc>
            </a:pPr>
            <a:r>
              <a:rPr lang="sl-SI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MONG u kot soustanovitelju daje možnost direktnega vključevanja v razvojne politike EU zelenega prehoda</a:t>
            </a:r>
          </a:p>
          <a:p>
            <a:pPr>
              <a:lnSpc>
                <a:spcPct val="100000"/>
              </a:lnSpc>
            </a:pPr>
            <a:r>
              <a:rPr lang="sl-SI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CZT postane eden od nosilnih subjektov za doseganje podnebne nevtralnosti v sklopu EU projekta 100 podnebno nevtralnih in pametniih mest oz. transformacije MONG v podnebno nevtralno družbo</a:t>
            </a:r>
            <a:endParaRPr lang="en-SI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C386B5E-329C-6640-B126-AC5D0F06B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065" y="900330"/>
            <a:ext cx="876300" cy="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1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40F-C2DE-1345-BF7A-613ECEC0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KLJUČNE AKTIVNOSTI V LETU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DC32-4E03-8843-B017-B6C4AFB7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9754596" cy="4225292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Vzpostavitev pravne osebe CZT. Predlog je, da se za ta namen uporabi obstoječi zasebni zavod VIRS. UNG je o tem obveščen in se s pristopom strinja. </a:t>
            </a:r>
          </a:p>
          <a:p>
            <a:r>
              <a:rPr lang="sl-SI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Predlog je bil posredovan tudi UNG, ki se s tem strinja.</a:t>
            </a:r>
          </a:p>
          <a:p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Zagotoviti ustrezno umeščenost MONG v skupni zavod in določitev aktivnosti MONG.</a:t>
            </a:r>
          </a:p>
          <a:p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Vzpostavitev inovacijskega partnerstva med MONG, UNG in drugih deležnikov pri izvajanju aktivnostih zelenega prehoda.</a:t>
            </a:r>
          </a:p>
          <a:p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Zagotovitev prostora za infrastrukturbo umeščenost CZT v prostor MONG.</a:t>
            </a:r>
          </a:p>
          <a:p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Skupne aktivnosti MONG in UNG pri pridobivanju finančnih sredstev za infrastrukturo in programski del. </a:t>
            </a:r>
          </a:p>
          <a:p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Skupne aktivnosti pri privabljanju drugih deležnikov v CZT</a:t>
            </a:r>
          </a:p>
          <a:p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Izdelava študije izvedljivost, predinvesticijske zasnove ter investicijskega programa.</a:t>
            </a:r>
            <a:endParaRPr lang="en-S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928D3F8-5A9F-3147-9DAD-47C3CC13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065" y="900330"/>
            <a:ext cx="876300" cy="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40F-C2DE-1345-BF7A-613ECEC0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KLJUČNE AKTIVNOSTI V LETU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DC32-4E03-8843-B017-B6C4AFB7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386069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Zagotovitev ustreznega zemljišča za postavitev CZT – predvidoma v PEC Meblo vzhod</a:t>
            </a:r>
          </a:p>
          <a:p>
            <a:pPr marL="0" indent="0">
              <a:buNone/>
            </a:pPr>
            <a:r>
              <a:rPr lang="sl-S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Strošek zemljišča bi predstavljal vložek MONG.</a:t>
            </a:r>
          </a:p>
          <a:p>
            <a:pPr marL="0" indent="0">
              <a:buNone/>
            </a:pPr>
            <a:r>
              <a:rPr lang="sl-S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Ocenjena vrednost prve faze projekta za 5 let je 16M€.</a:t>
            </a:r>
            <a:endParaRPr lang="en-SI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928D3F8-5A9F-3147-9DAD-47C3CC13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065" y="900330"/>
            <a:ext cx="876300" cy="786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992EB-72F4-264F-8EEB-43D618161D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7583" y="1990165"/>
            <a:ext cx="7784417" cy="4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6718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5">
      <a:dk1>
        <a:srgbClr val="000000"/>
      </a:dk1>
      <a:lt1>
        <a:srgbClr val="FFFFFF"/>
      </a:lt1>
      <a:dk2>
        <a:srgbClr val="0073CE"/>
      </a:dk2>
      <a:lt2>
        <a:srgbClr val="E7E6E6"/>
      </a:lt2>
      <a:accent1>
        <a:srgbClr val="00B0C7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008FF1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4109</TotalTime>
  <Words>741</Words>
  <Application>Microsoft Office PowerPoint</Application>
  <PresentationFormat>Širokozaslonsko</PresentationFormat>
  <Paragraphs>62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Trebuchet MS</vt:lpstr>
      <vt:lpstr>Berlin</vt:lpstr>
      <vt:lpstr>CENTER ZELENIH TEHNOLOGIJ</vt:lpstr>
      <vt:lpstr>PRETEKLE AKTIVNOSTI CTS</vt:lpstr>
      <vt:lpstr>CILJI, KI SI JIH ZASTAVLJA EVROPA</vt:lpstr>
      <vt:lpstr>KAJ JE CENTER ZELENIH TEHNOLOGIJ</vt:lpstr>
      <vt:lpstr>KAJ JE CENTER ZELENIH TEHNOLOGIJ</vt:lpstr>
      <vt:lpstr>KAKO JE MONG POVEZAN Z CZT</vt:lpstr>
      <vt:lpstr>POMEN CENTRA ZA MESTNO OBČINO NOVA GORICA</vt:lpstr>
      <vt:lpstr>KLJUČNE AKTIVNOSTI V LETU 2022</vt:lpstr>
      <vt:lpstr>KLJUČNE AKTIVNOSTI V LETU 2022</vt:lpstr>
      <vt:lpstr>ŽE VZPOSTAVLJENO SODELOVANJE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ZELENIH TEHNOLOGIJ</dc:title>
  <dc:creator>Simon Mokorel</dc:creator>
  <cp:lastModifiedBy>Miran Ljucovič</cp:lastModifiedBy>
  <cp:revision>9</cp:revision>
  <dcterms:created xsi:type="dcterms:W3CDTF">2022-02-01T13:47:08Z</dcterms:created>
  <dcterms:modified xsi:type="dcterms:W3CDTF">2022-02-04T16:21:14Z</dcterms:modified>
</cp:coreProperties>
</file>